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7"/>
  </p:normalViewPr>
  <p:slideViewPr>
    <p:cSldViewPr snapToGrid="0" snapToObjects="1">
      <p:cViewPr varScale="1">
        <p:scale>
          <a:sx n="80" d="100"/>
          <a:sy n="80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6" d="100"/>
          <a:sy n="86" d="100"/>
        </p:scale>
        <p:origin x="3928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ACD3F68E-3069-6540-AED3-BEE1B5C01A2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4DF25FE-F011-094B-AAA8-A071B3201A3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E06C81-6FF8-244E-AF7F-64ECD6645168}" type="datetimeFigureOut">
              <a:rPr lang="pt-BR" smtClean="0"/>
              <a:t>26/08/2019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2AC69D1-14AC-924C-9612-0AA3242F257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66DEC5B-0162-C744-86A9-6DFC1DBD01F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5E5479-2551-4049-A812-6BB915BB65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40281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7.jpeg"/><Relationship Id="rId7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jpg"/><Relationship Id="rId5" Type="http://schemas.openxmlformats.org/officeDocument/2006/relationships/image" Target="../media/image3.jpg"/><Relationship Id="rId4" Type="http://schemas.openxmlformats.org/officeDocument/2006/relationships/image" Target="../media/image8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9CCCDBAE-74E6-9048-BD4C-0D5ABCBD02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4740" y="5733818"/>
            <a:ext cx="2224615" cy="750808"/>
          </a:xfrm>
          <a:prstGeom prst="rect">
            <a:avLst/>
          </a:prstGeom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C45657CF-6A19-974E-8850-BF117738CA54}"/>
              </a:ext>
            </a:extLst>
          </p:cNvPr>
          <p:cNvSpPr/>
          <p:nvPr userDrawn="1"/>
        </p:nvSpPr>
        <p:spPr>
          <a:xfrm>
            <a:off x="7950126" y="2474104"/>
            <a:ext cx="3638277" cy="459112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 SECITEC – IFG Valparaíso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AFDE02A3-79BF-864E-8D83-F42CE091C7C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5566" y="116422"/>
            <a:ext cx="5008924" cy="2236485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F8D7377B-A080-C043-A776-6FA993BBC27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270995" y="5642364"/>
            <a:ext cx="1717374" cy="803073"/>
          </a:xfrm>
          <a:prstGeom prst="rect">
            <a:avLst/>
          </a:prstGeom>
        </p:spPr>
      </p:pic>
      <p:pic>
        <p:nvPicPr>
          <p:cNvPr id="23" name="Imagem 22">
            <a:extLst>
              <a:ext uri="{FF2B5EF4-FFF2-40B4-BE49-F238E27FC236}">
                <a16:creationId xmlns:a16="http://schemas.microsoft.com/office/drawing/2014/main" id="{8C32C80C-46EE-FC4C-B95C-2DBD566F4C4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t="7683" b="27913"/>
          <a:stretch/>
        </p:blipFill>
        <p:spPr>
          <a:xfrm rot="16200000">
            <a:off x="-352619" y="352617"/>
            <a:ext cx="1981200" cy="1275963"/>
          </a:xfrm>
          <a:prstGeom prst="rect">
            <a:avLst/>
          </a:prstGeom>
        </p:spPr>
      </p:pic>
      <p:pic>
        <p:nvPicPr>
          <p:cNvPr id="24" name="Imagem 23">
            <a:extLst>
              <a:ext uri="{FF2B5EF4-FFF2-40B4-BE49-F238E27FC236}">
                <a16:creationId xmlns:a16="http://schemas.microsoft.com/office/drawing/2014/main" id="{2412A734-BC37-2641-8F50-FB5F3482C41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t="7522" b="27913"/>
          <a:stretch/>
        </p:blipFill>
        <p:spPr>
          <a:xfrm rot="16200000">
            <a:off x="-351024" y="2332224"/>
            <a:ext cx="1981200" cy="1279154"/>
          </a:xfrm>
          <a:prstGeom prst="rect">
            <a:avLst/>
          </a:prstGeom>
        </p:spPr>
      </p:pic>
      <p:pic>
        <p:nvPicPr>
          <p:cNvPr id="25" name="Imagem 24">
            <a:extLst>
              <a:ext uri="{FF2B5EF4-FFF2-40B4-BE49-F238E27FC236}">
                <a16:creationId xmlns:a16="http://schemas.microsoft.com/office/drawing/2014/main" id="{C45C055B-83B2-9441-A40E-4A7B33E5B0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t="7522" b="27913"/>
          <a:stretch/>
        </p:blipFill>
        <p:spPr>
          <a:xfrm rot="16200000">
            <a:off x="-351025" y="4313423"/>
            <a:ext cx="1981200" cy="1279155"/>
          </a:xfrm>
          <a:prstGeom prst="rect">
            <a:avLst/>
          </a:prstGeom>
        </p:spPr>
      </p:pic>
      <p:pic>
        <p:nvPicPr>
          <p:cNvPr id="26" name="Imagem 25">
            <a:extLst>
              <a:ext uri="{FF2B5EF4-FFF2-40B4-BE49-F238E27FC236}">
                <a16:creationId xmlns:a16="http://schemas.microsoft.com/office/drawing/2014/main" id="{22379C5F-A041-F14F-89BF-52A6A79F23A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53846" t="7522" b="27913"/>
          <a:stretch/>
        </p:blipFill>
        <p:spPr>
          <a:xfrm rot="16200000">
            <a:off x="179187" y="5761224"/>
            <a:ext cx="914399" cy="1279154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73201E3-E9BC-484B-B6A1-02B1A580FB0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3597" y="660400"/>
            <a:ext cx="6352479" cy="2387600"/>
          </a:xfrm>
        </p:spPr>
        <p:txBody>
          <a:bodyPr anchor="b"/>
          <a:lstStyle>
            <a:lvl1pPr algn="ctr">
              <a:defRPr sz="4400" b="1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t-BR" dirty="0"/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976153B-6F0F-5044-A6A6-CF90FB35ED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3597" y="3313314"/>
            <a:ext cx="6352479" cy="803073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>
                    <a:lumMod val="75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Subtítulo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35CFDF81-5A1E-410E-903F-CE698DD68D3C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136069" y="5623664"/>
            <a:ext cx="3989399" cy="889133"/>
          </a:xfrm>
          <a:prstGeom prst="rect">
            <a:avLst/>
          </a:prstGeom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id="{1BCB2303-3D13-4A1A-A834-9FF53A7D7364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424273" y="5759944"/>
            <a:ext cx="1342145" cy="595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1902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F272AC54-E022-3249-A5F2-F899EFE379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541" y="6127804"/>
            <a:ext cx="1462281" cy="493520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7DE2B5DF-5BEE-6D4A-B665-88DD7EFD5E8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506" y="6092574"/>
            <a:ext cx="1429619" cy="739828"/>
          </a:xfrm>
          <a:prstGeom prst="rect">
            <a:avLst/>
          </a:prstGeom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702E7879-F8C7-284F-B2FC-840420A8F95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1906" y="6186427"/>
            <a:ext cx="1104231" cy="645975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FC92070-76F4-904A-9C5C-527BE4C04F9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5776401" y="6134293"/>
            <a:ext cx="1249835" cy="584444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01F170ED-D90B-3941-BAB1-70FEE35642B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/>
          <a:srcRect l="26520" r="27236"/>
          <a:stretch/>
        </p:blipFill>
        <p:spPr>
          <a:xfrm>
            <a:off x="10950656" y="6177790"/>
            <a:ext cx="403144" cy="490133"/>
          </a:xfrm>
          <a:prstGeom prst="rect">
            <a:avLst/>
          </a:prstGeom>
        </p:spPr>
      </p:pic>
      <p:sp>
        <p:nvSpPr>
          <p:cNvPr id="12" name="Retângulo 11">
            <a:extLst>
              <a:ext uri="{FF2B5EF4-FFF2-40B4-BE49-F238E27FC236}">
                <a16:creationId xmlns:a16="http://schemas.microsoft.com/office/drawing/2014/main" id="{B41FE5E2-5438-4340-B9E2-8B11B0C20FB1}"/>
              </a:ext>
            </a:extLst>
          </p:cNvPr>
          <p:cNvSpPr/>
          <p:nvPr userDrawn="1"/>
        </p:nvSpPr>
        <p:spPr>
          <a:xfrm>
            <a:off x="9824224" y="1264817"/>
            <a:ext cx="1975067" cy="53767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IV SECITEC – IFG Valparaíso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1B98EFC7-D194-8444-A8D7-70694C04F59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6594" y="205397"/>
            <a:ext cx="2377173" cy="1061408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905DE6ED-B7F7-E74F-ACE3-F3D0634C0C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/>
          <a:srcRect t="7683" b="27913"/>
          <a:stretch/>
        </p:blipFill>
        <p:spPr>
          <a:xfrm rot="16200000">
            <a:off x="-352619" y="352617"/>
            <a:ext cx="1981200" cy="1275963"/>
          </a:xfrm>
          <a:prstGeom prst="rect">
            <a:avLst/>
          </a:prstGeom>
        </p:spPr>
      </p:pic>
      <p:pic>
        <p:nvPicPr>
          <p:cNvPr id="19" name="Imagem 18">
            <a:extLst>
              <a:ext uri="{FF2B5EF4-FFF2-40B4-BE49-F238E27FC236}">
                <a16:creationId xmlns:a16="http://schemas.microsoft.com/office/drawing/2014/main" id="{EAEE658B-8ADD-9648-BD5F-06270F4FFAA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/>
          <a:srcRect t="7522" b="27913"/>
          <a:stretch/>
        </p:blipFill>
        <p:spPr>
          <a:xfrm rot="16200000">
            <a:off x="-351024" y="2332224"/>
            <a:ext cx="1981200" cy="1279154"/>
          </a:xfrm>
          <a:prstGeom prst="rect">
            <a:avLst/>
          </a:prstGeom>
        </p:spPr>
      </p:pic>
      <p:pic>
        <p:nvPicPr>
          <p:cNvPr id="20" name="Imagem 19">
            <a:extLst>
              <a:ext uri="{FF2B5EF4-FFF2-40B4-BE49-F238E27FC236}">
                <a16:creationId xmlns:a16="http://schemas.microsoft.com/office/drawing/2014/main" id="{DD442071-21B1-8A4D-A04C-E2DF5AE2649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/>
          <a:srcRect t="7522" b="27913"/>
          <a:stretch/>
        </p:blipFill>
        <p:spPr>
          <a:xfrm rot="16200000">
            <a:off x="-351025" y="4313423"/>
            <a:ext cx="1981200" cy="1279155"/>
          </a:xfrm>
          <a:prstGeom prst="rect">
            <a:avLst/>
          </a:prstGeom>
        </p:spPr>
      </p:pic>
      <p:pic>
        <p:nvPicPr>
          <p:cNvPr id="21" name="Imagem 20">
            <a:extLst>
              <a:ext uri="{FF2B5EF4-FFF2-40B4-BE49-F238E27FC236}">
                <a16:creationId xmlns:a16="http://schemas.microsoft.com/office/drawing/2014/main" id="{9890FD67-9498-6645-A256-8FB3F93C4AE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8"/>
          <a:srcRect l="53846" t="7522" b="27913"/>
          <a:stretch/>
        </p:blipFill>
        <p:spPr>
          <a:xfrm rot="16200000">
            <a:off x="179187" y="5761224"/>
            <a:ext cx="914399" cy="1279154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462FCF0E-8556-074D-AF0F-6CB703927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7854" y="365125"/>
            <a:ext cx="8274205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0A1155-B872-9D48-821A-989C9D643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7854" y="1981199"/>
            <a:ext cx="10405946" cy="4018157"/>
          </a:xfrm>
        </p:spPr>
        <p:txBody>
          <a:bodyPr/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</p:spTree>
    <p:extLst>
      <p:ext uri="{BB962C8B-B14F-4D97-AF65-F5344CB8AC3E}">
        <p14:creationId xmlns:p14="http://schemas.microsoft.com/office/powerpoint/2010/main" val="1239917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22461A5-62EC-8844-9A29-194C64253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E011001-8D20-E148-9EA1-2D0F0D4EEB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EBF780-67B4-EC4E-A7C2-AA2BA206841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22403-DBA3-FB4C-BB23-65EC1B274A7E}" type="datetimeFigureOut">
              <a:rPr lang="pt-BR" smtClean="0"/>
              <a:t>26/08/2019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5ED1DF5-976E-8C42-9CF5-BAB34704D41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63AA921-C6B0-E84B-B5E1-FFF18A8CF8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CB904-3DCB-1042-93DC-CA57165284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110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58EC65-8993-BE47-B91F-C0384DE0A1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BA3351-1A8A-E74A-9D9F-0715D03E77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3597" y="3313314"/>
            <a:ext cx="6352479" cy="803073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2966D5A-B986-8D4C-92F4-67E7C6B3956A}"/>
              </a:ext>
            </a:extLst>
          </p:cNvPr>
          <p:cNvSpPr txBox="1"/>
          <p:nvPr/>
        </p:nvSpPr>
        <p:spPr>
          <a:xfrm>
            <a:off x="603597" y="4286992"/>
            <a:ext cx="63524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200" dirty="0"/>
              <a:t>Autores/as</a:t>
            </a:r>
          </a:p>
        </p:txBody>
      </p:sp>
    </p:spTree>
    <p:extLst>
      <p:ext uri="{BB962C8B-B14F-4D97-AF65-F5344CB8AC3E}">
        <p14:creationId xmlns:p14="http://schemas.microsoft.com/office/powerpoint/2010/main" val="4083913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65F610-4985-2F41-BA91-2784E0817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INTRODUÇÃO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1D88349-697F-4944-9378-E85D9DDB9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28546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6AC05E-CCA0-1744-8078-13084640F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OBJETIVOS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DD56719-1F09-E14E-B732-C5E112335E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6518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D79B05-8273-5142-BD6D-1D0812981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JUSTIFICATIVA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E477474-D01A-A045-AD0C-EA22A90047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0054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DF1B03-33B2-B34D-B193-CEEA10522A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METODOLOGIA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AD26B8-8C50-7648-99B2-9C3785B71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3426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A9E34F-878C-024C-94A7-572E9FDB4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RESULTADOS E DISCUSSÃO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39F2E21-E67C-4446-8B15-566BCD5EC6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685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36F8E38-8AA1-3342-AD05-65752D731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CONCLUSÃO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C754C28-267C-E940-ABAB-2BAD5298D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2139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75E346-DB2C-614B-89F8-BA4B9E26C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REFERÊNCIAS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843A86-9A34-344D-8958-B97D78CE2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15165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12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Apresentação do PowerPoint</vt:lpstr>
      <vt:lpstr>INTRODUÇÃO</vt:lpstr>
      <vt:lpstr>OBJETIVOS</vt:lpstr>
      <vt:lpstr>JUSTIFICATIVA</vt:lpstr>
      <vt:lpstr>METODOLOGIA</vt:lpstr>
      <vt:lpstr>RESULTADOS E DISCUSSÃO</vt:lpstr>
      <vt:lpstr>CONCLUSÃO</vt:lpstr>
      <vt:lpstr>REFERÊNCIAS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Juan Filipe Stacul</dc:creator>
  <cp:lastModifiedBy>Juliana</cp:lastModifiedBy>
  <cp:revision>8</cp:revision>
  <dcterms:created xsi:type="dcterms:W3CDTF">2019-08-14T18:15:44Z</dcterms:created>
  <dcterms:modified xsi:type="dcterms:W3CDTF">2019-08-26T20:51:55Z</dcterms:modified>
</cp:coreProperties>
</file>